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5715000" type="screen16x10"/>
  <p:notesSz cx="6858000" cy="9144000"/>
  <p:defaultTextStyle>
    <a:defPPr>
      <a:defRPr lang="pt-BR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701"/>
  </p:normalViewPr>
  <p:slideViewPr>
    <p:cSldViewPr snapToGrid="0" snapToObjects="1">
      <p:cViewPr varScale="1">
        <p:scale>
          <a:sx n="102" d="100"/>
          <a:sy n="102" d="100"/>
        </p:scale>
        <p:origin x="176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066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010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6207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65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28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13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581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499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35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Arraste a imagem para o espaço reservado ou clique no ícone para adicionar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425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de texto mestres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A4575-4277-2747-A9C4-80E7F8B11402}" type="datetimeFigureOut">
              <a:rPr lang="pt-BR" smtClean="0"/>
              <a:t>20/05/2024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705B3-EAC6-D64B-8882-EE282FE2BA29}" type="slidenum">
              <a:rPr lang="pt-BR" smtClean="0"/>
              <a:t>‹n.º›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80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723535" y="3215148"/>
            <a:ext cx="3696930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/>
                </a:solidFill>
              </a:rPr>
              <a:t>AUTORES / EMPRESAS</a:t>
            </a:r>
          </a:p>
          <a:p>
            <a:pPr algn="ctr"/>
            <a:r>
              <a:rPr lang="pt-BR" sz="2000" dirty="0" smtClean="0">
                <a:solidFill>
                  <a:schemeClr val="bg1"/>
                </a:solidFill>
              </a:rPr>
              <a:t>AUTHORS / COMPANIES</a:t>
            </a:r>
            <a:endParaRPr lang="pt-BR" sz="2000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723535" y="4015400"/>
            <a:ext cx="369693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</a:rPr>
              <a:t>TÍTULO / TITLE</a:t>
            </a:r>
            <a:endParaRPr lang="pt-B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597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5"/>
          <p:cNvSpPr txBox="1"/>
          <p:nvPr/>
        </p:nvSpPr>
        <p:spPr>
          <a:xfrm>
            <a:off x="19664" y="5375215"/>
            <a:ext cx="2933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Título resumido | Autores / Short </a:t>
            </a:r>
            <a:r>
              <a:rPr lang="pt-BR" sz="1100" dirty="0" err="1" smtClean="0"/>
              <a:t>title</a:t>
            </a:r>
            <a:r>
              <a:rPr lang="pt-BR" sz="1100" dirty="0" smtClean="0"/>
              <a:t> </a:t>
            </a:r>
            <a:r>
              <a:rPr lang="pt-BR" sz="1100" dirty="0" smtClean="0">
                <a:cs typeface="Arial" pitchFamily="34" charset="0"/>
              </a:rPr>
              <a:t>| </a:t>
            </a:r>
            <a:r>
              <a:rPr lang="pt-BR" sz="1100" dirty="0" err="1" smtClean="0">
                <a:cs typeface="Arial" pitchFamily="34" charset="0"/>
              </a:rPr>
              <a:t>Authors</a:t>
            </a:r>
            <a:endParaRPr lang="pt-BR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35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5"/>
          <p:cNvSpPr txBox="1"/>
          <p:nvPr/>
        </p:nvSpPr>
        <p:spPr>
          <a:xfrm>
            <a:off x="19664" y="5375215"/>
            <a:ext cx="293381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 smtClean="0"/>
              <a:t>Título resumido | Autores / Short </a:t>
            </a:r>
            <a:r>
              <a:rPr lang="pt-BR" sz="1100" dirty="0" err="1" smtClean="0"/>
              <a:t>title</a:t>
            </a:r>
            <a:r>
              <a:rPr lang="pt-BR" sz="1100" dirty="0" smtClean="0"/>
              <a:t> </a:t>
            </a:r>
            <a:r>
              <a:rPr lang="pt-BR" sz="1100" dirty="0" smtClean="0">
                <a:cs typeface="Arial" pitchFamily="34" charset="0"/>
              </a:rPr>
              <a:t>| </a:t>
            </a:r>
            <a:r>
              <a:rPr lang="pt-BR" sz="1100" dirty="0" err="1" smtClean="0">
                <a:cs typeface="Arial" pitchFamily="34" charset="0"/>
              </a:rPr>
              <a:t>Authors</a:t>
            </a:r>
            <a:endParaRPr lang="pt-BR" sz="11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707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27</Words>
  <Application>Microsoft Macintosh PowerPoint</Application>
  <PresentationFormat>Apresentação na tela (16:10)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Microsoft Office</dc:creator>
  <cp:lastModifiedBy>Usuário do Microsoft Office</cp:lastModifiedBy>
  <cp:revision>3</cp:revision>
  <dcterms:created xsi:type="dcterms:W3CDTF">2024-05-06T16:42:21Z</dcterms:created>
  <dcterms:modified xsi:type="dcterms:W3CDTF">2024-05-20T16:29:42Z</dcterms:modified>
</cp:coreProperties>
</file>