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01"/>
  </p:normalViewPr>
  <p:slideViewPr>
    <p:cSldViewPr snapToGrid="0" snapToObjects="1">
      <p:cViewPr varScale="1">
        <p:scale>
          <a:sx n="102" d="100"/>
          <a:sy n="102" d="100"/>
        </p:scale>
        <p:origin x="17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6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10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20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65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62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81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99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5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25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4575-4277-2747-A9C4-80E7F8B11402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05B3-EAC6-D64B-8882-EE282FE2BA2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80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23535" y="3215148"/>
            <a:ext cx="369693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AUTORES / EMPRESAS</a:t>
            </a:r>
          </a:p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AUTHORS / COMPANIES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23535" y="4015400"/>
            <a:ext cx="369693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TÍTULO / TITLE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9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5"/>
          <p:cNvSpPr txBox="1"/>
          <p:nvPr/>
        </p:nvSpPr>
        <p:spPr>
          <a:xfrm>
            <a:off x="19664" y="5375215"/>
            <a:ext cx="2933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Título resumido | Autores / Short </a:t>
            </a:r>
            <a:r>
              <a:rPr lang="pt-BR" sz="1100" dirty="0" err="1" smtClean="0"/>
              <a:t>title</a:t>
            </a:r>
            <a:r>
              <a:rPr lang="pt-BR" sz="1100" dirty="0" smtClean="0"/>
              <a:t> </a:t>
            </a:r>
            <a:r>
              <a:rPr lang="pt-BR" sz="1100" dirty="0" smtClean="0">
                <a:cs typeface="Arial" pitchFamily="34" charset="0"/>
              </a:rPr>
              <a:t>| </a:t>
            </a:r>
            <a:r>
              <a:rPr lang="pt-BR" sz="1100" dirty="0" err="1" smtClean="0">
                <a:cs typeface="Arial" pitchFamily="34" charset="0"/>
              </a:rPr>
              <a:t>Authors</a:t>
            </a:r>
            <a:endParaRPr lang="pt-BR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5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5"/>
          <p:cNvSpPr txBox="1"/>
          <p:nvPr/>
        </p:nvSpPr>
        <p:spPr>
          <a:xfrm>
            <a:off x="19664" y="5375215"/>
            <a:ext cx="2933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Título resumido | Autores / Short </a:t>
            </a:r>
            <a:r>
              <a:rPr lang="pt-BR" sz="1100" dirty="0" err="1" smtClean="0"/>
              <a:t>title</a:t>
            </a:r>
            <a:r>
              <a:rPr lang="pt-BR" sz="1100" dirty="0" smtClean="0"/>
              <a:t> </a:t>
            </a:r>
            <a:r>
              <a:rPr lang="pt-BR" sz="1100" dirty="0" smtClean="0">
                <a:cs typeface="Arial" pitchFamily="34" charset="0"/>
              </a:rPr>
              <a:t>| </a:t>
            </a:r>
            <a:r>
              <a:rPr lang="pt-BR" sz="1100" dirty="0" err="1" smtClean="0">
                <a:cs typeface="Arial" pitchFamily="34" charset="0"/>
              </a:rPr>
              <a:t>Authors</a:t>
            </a:r>
            <a:endParaRPr lang="pt-BR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07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27</Words>
  <Application>Microsoft Macintosh PowerPoint</Application>
  <PresentationFormat>Apresentação na tela (16:10)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3</cp:revision>
  <dcterms:created xsi:type="dcterms:W3CDTF">2024-05-06T16:42:21Z</dcterms:created>
  <dcterms:modified xsi:type="dcterms:W3CDTF">2024-05-20T16:29:42Z</dcterms:modified>
</cp:coreProperties>
</file>